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9144000" cy="5143500" type="screen16x9"/>
  <p:notesSz cx="6858000" cy="9144000"/>
  <p:embeddedFontLst>
    <p:embeddedFont>
      <p:font typeface="Alfa Slab One" panose="020B0604020202020204" charset="0"/>
      <p:regular r:id="rId18"/>
    </p:embeddedFont>
    <p:embeddedFont>
      <p:font typeface="Proxima Nova" panose="020B0604020202020204" charset="0"/>
      <p:regular r:id="rId19"/>
      <p:bold r:id="rId20"/>
      <p:italic r:id="rId21"/>
      <p:boldItalic r:id="rId22"/>
    </p:embeddedFont>
    <p:embeddedFont>
      <p:font typeface="Raleway" pitchFamily="2" charset="-52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97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2e4ca376ba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2e4ca376ba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2e4ca376ba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2e4ca376ba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2e4ca376ba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2e4ca376ba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2e4ca376ba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2e4ca376ba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2e4ca376ba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2e4ca376ba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2e4ca376ba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2e4ca376ba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2e4ca376ba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2e4ca376ba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2e4ca376ba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2e4ca376ba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2e4ca376ba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2e4ca376ba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e4ca376b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e4ca376b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2e4ca376ba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2e4ca376ba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2e4ca376ba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2e4ca376ba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2e4ca376ba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2e4ca376ba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2e4ca376ba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2e4ca376ba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s://vk.com/ria" TargetMode="External"/><Relationship Id="rId7" Type="http://schemas.openxmlformats.org/officeDocument/2006/relationships/hyperlink" Target="https://tgclick.com/rian_ru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rutube.ru/channel/23469114/" TargetMode="External"/><Relationship Id="rId5" Type="http://schemas.openxmlformats.org/officeDocument/2006/relationships/hyperlink" Target="https://dzen.ru/ria?invite=1" TargetMode="External"/><Relationship Id="rId4" Type="http://schemas.openxmlformats.org/officeDocument/2006/relationships/hyperlink" Target="https://ok.ru/ria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investments.academic.ru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rkn.gov.ru/," TargetMode="External"/><Relationship Id="rId5" Type="http://schemas.openxmlformats.org/officeDocument/2006/relationships/hyperlink" Target="https://ria.ru/" TargetMode="External"/><Relationship Id="rId4" Type="http://schemas.openxmlformats.org/officeDocument/2006/relationships/hyperlink" Target="https://ru.wikipedia.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ia.r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Маляр Дарья Алексеевна, ИВТ 4(1)</a:t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2263" y="1052550"/>
            <a:ext cx="5599475" cy="136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Структура сайта</a:t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800" y="1185450"/>
            <a:ext cx="8012877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Источники информации</a:t>
            </a:r>
            <a:endParaRPr/>
          </a:p>
        </p:txBody>
      </p:sp>
      <p:sp>
        <p:nvSpPr>
          <p:cNvPr id="128" name="Google Shape;128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Российское правительство, министерства, ведомства, общественные организации.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646464"/>
                </a:solidFill>
                <a:latin typeface="Roboto"/>
                <a:ea typeface="Roboto"/>
                <a:cs typeface="Roboto"/>
                <a:sym typeface="Roboto"/>
              </a:rPr>
              <a:t>Агентство обладает широкой корреспондентской сетью на территории Российской Федерации, СНГ и более чем 40 стран мира</a:t>
            </a:r>
            <a:endParaRPr sz="1150">
              <a:solidFill>
                <a:srgbClr val="64646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1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 rotWithShape="1">
          <a:blip r:embed="rId3">
            <a:alphaModFix/>
          </a:blip>
          <a:srcRect l="665" b="45858"/>
          <a:stretch/>
        </p:blipFill>
        <p:spPr>
          <a:xfrm>
            <a:off x="0" y="2358775"/>
            <a:ext cx="9144000" cy="278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Качество информации</a:t>
            </a:r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Так как  РИА Новости - одно из крупнейших действующих государственных информационных агентств, то информация предоставляется всегда актуальная. Однако, так как это не независимое СМИ, возможны некоторые искажения достоверности информации во внешнеполитических событиях. В основном информация - полная, понятная и доступная.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Социальные сети</a:t>
            </a:r>
            <a:endParaRPr/>
          </a:p>
        </p:txBody>
      </p:sp>
      <p:sp>
        <p:nvSpPr>
          <p:cNvPr id="141" name="Google Shape;141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VK: </a:t>
            </a:r>
            <a:r>
              <a:rPr lang="ru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https://vk.com/ria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Одноклассники: </a:t>
            </a:r>
            <a:r>
              <a:rPr lang="ru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https://ok.ru/ria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Дзен: </a:t>
            </a:r>
            <a:r>
              <a:rPr lang="ru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https://dzen.ru/ria?invite=1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Rutube:</a:t>
            </a:r>
            <a:r>
              <a:rPr lang="ru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https://rutube.ru/channel/23469114/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Telegram: </a:t>
            </a:r>
            <a:r>
              <a:rPr lang="ru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https://tgclick.com/rian_ru</a:t>
            </a:r>
            <a:endParaRPr/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66350" y="378625"/>
            <a:ext cx="5354624" cy="461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Общие впечатления</a:t>
            </a:r>
            <a:endParaRPr/>
          </a:p>
        </p:txBody>
      </p:sp>
      <p:sp>
        <p:nvSpPr>
          <p:cNvPr id="148" name="Google Shape;148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РИА Новости имеет достаточно приятный дизайн на сайте. Единственное, что  смутило - маркировка 18+, которая стоит в подвале, так как это не самое удачное место для оповещения пользователя о возрастных ограничениях при “бесконечной” ленте.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Интерфейс интуитивно понятен простому обывателю, есть чаты и регистрация, что довольно любопытно для информационного агентства.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Стиль изложения лаконичный.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Источники</a:t>
            </a:r>
            <a:endParaRPr/>
          </a:p>
        </p:txBody>
      </p:sp>
      <p:sp>
        <p:nvSpPr>
          <p:cNvPr id="154" name="Google Shape;154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indent="-325755">
              <a:spcBef>
                <a:spcPts val="1200"/>
              </a:spcBef>
              <a:buSzPct val="100000"/>
              <a:buFont typeface="Proxima Nova"/>
              <a:buAutoNum type="arabicPeriod"/>
            </a:pPr>
            <a:r>
              <a:rPr lang="ru-RU" dirty="0"/>
              <a:t>Академик  [Электронный ресурс] : — Электрон. дан. — М.: Академик,, 2000. — Режим доступа: </a:t>
            </a:r>
            <a:r>
              <a:rPr lang="ru-RU" u="sng" dirty="0">
                <a:solidFill>
                  <a:schemeClr val="hlink"/>
                </a:solidFill>
                <a:hlinkClick r:id="rId3"/>
              </a:rPr>
              <a:t>https://investments.academic.ru/</a:t>
            </a:r>
            <a:r>
              <a:rPr lang="ru-RU" dirty="0"/>
              <a:t>, свободный. — </a:t>
            </a:r>
            <a:r>
              <a:rPr lang="ru-RU" dirty="0" err="1"/>
              <a:t>Загл</a:t>
            </a:r>
            <a:r>
              <a:rPr lang="ru-RU" dirty="0"/>
              <a:t>. с экрана.</a:t>
            </a:r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ru" dirty="0"/>
              <a:t>Википедия [Электронный ресурс] : — Электрон. дан. — М.: Wikimedia Foundation, Inc., 2001. — Режим доступа: </a:t>
            </a:r>
            <a:r>
              <a:rPr lang="ru" u="sng" dirty="0">
                <a:solidFill>
                  <a:schemeClr val="hlink"/>
                </a:solidFill>
                <a:hlinkClick r:id="rId4"/>
              </a:rPr>
              <a:t>https://ru.wikipedia.org/</a:t>
            </a:r>
            <a:r>
              <a:rPr lang="ru" dirty="0"/>
              <a:t>, свободный. — Загл. с экрана.</a:t>
            </a:r>
            <a:endParaRPr dirty="0"/>
          </a:p>
          <a:p>
            <a:pPr indent="-325755">
              <a:buSzPct val="100000"/>
              <a:buFont typeface="Proxima Nova"/>
              <a:buAutoNum type="arabicPeriod"/>
            </a:pPr>
            <a:r>
              <a:rPr lang="ru-RU" dirty="0"/>
              <a:t>РИА Новости [Электронный ресурс]/ генеральный директор Дмитрий Киселёв : — Электрон. дан. — М.: федеральное государственное унитарное предприятие Международное информационное агентство «Россия сегодня», 2014,. — Режим доступа: </a:t>
            </a:r>
            <a:r>
              <a:rPr lang="ru-RU" u="sng" dirty="0">
                <a:solidFill>
                  <a:schemeClr val="hlink"/>
                </a:solidFill>
                <a:hlinkClick r:id="rId5"/>
              </a:rPr>
              <a:t>https://ria.ru/</a:t>
            </a:r>
            <a:r>
              <a:rPr lang="ru-RU" dirty="0"/>
              <a:t>, свободный. — </a:t>
            </a:r>
            <a:r>
              <a:rPr lang="ru-RU" dirty="0" err="1"/>
              <a:t>Загл</a:t>
            </a:r>
            <a:r>
              <a:rPr lang="ru-RU" dirty="0"/>
              <a:t>. с экрана.</a:t>
            </a:r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dirty="0"/>
              <a:t>ФЕДЕРАЛЬНАЯ СЛУЖБА ПО НАДЗОРУ В СФЕРЕ СВЯЗИ, ИНФОРМАЦИОННЫХ ТЕХНОЛОГИЙ И МАССОВЫХ КОММУНИКАЦИЙ [Электронный ресурс] : — Электрон. дан. — М.: Роскомнадзор, 2009. — Режим доступа: </a:t>
            </a:r>
            <a:r>
              <a:rPr lang="ru" u="sng" dirty="0">
                <a:solidFill>
                  <a:schemeClr val="hlink"/>
                </a:solidFill>
                <a:hlinkClick r:id="rId6"/>
              </a:rPr>
              <a:t>https://rkn.gov.ru/,</a:t>
            </a:r>
            <a:r>
              <a:rPr lang="ru" dirty="0"/>
              <a:t> свободный. — Загл. с экрана.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470525"/>
            <a:ext cx="46869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РИА Новости</a:t>
            </a:r>
            <a:r>
              <a:rPr lang="ru"/>
              <a:t> — российское государственное информационное агентство. 9 декабря 2013 года указом Владимира Путина оно было ликвидировано, а его активы и сотрудники переданы агентству «Россия сегодня».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8 апреля 2014 года в составе нового агентства было зарегистрировано РИА Новости.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b="1"/>
              <a:t>URL:</a:t>
            </a:r>
            <a:r>
              <a:rPr lang="ru"/>
              <a:t> </a:t>
            </a:r>
            <a:r>
              <a:rPr lang="ru" u="sng">
                <a:solidFill>
                  <a:schemeClr val="hlink"/>
                </a:solidFill>
                <a:hlinkClick r:id="rId3"/>
              </a:rPr>
              <a:t>https://ria.ru/</a:t>
            </a:r>
            <a:endParaRPr sz="115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4">
            <a:alphaModFix/>
          </a:blip>
          <a:srcRect l="19095" r="36578"/>
          <a:stretch/>
        </p:blipFill>
        <p:spPr>
          <a:xfrm>
            <a:off x="4998600" y="-58600"/>
            <a:ext cx="4145400" cy="526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Цели и задачи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Генеральный директор «России сегодня» Дмитрий Киселёв, комментируя создание агентства и своё назначение, обозначил </a:t>
            </a:r>
            <a:r>
              <a:rPr lang="ru" b="1"/>
              <a:t>цель</a:t>
            </a:r>
            <a:r>
              <a:rPr lang="ru"/>
              <a:t> — </a:t>
            </a:r>
            <a:r>
              <a:rPr lang="ru" i="1"/>
              <a:t>восстановить справедливое отношение к России</a:t>
            </a:r>
            <a:endParaRPr i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Глава кремлёвской администрации Сергей Иванов, поясняя цель реорганизации, заявил, что создание МИА «Россия сегодня» направлено на решение двух </a:t>
            </a:r>
            <a:r>
              <a:rPr lang="ru" b="1"/>
              <a:t>задач</a:t>
            </a:r>
            <a:r>
              <a:rPr lang="ru"/>
              <a:t> — </a:t>
            </a:r>
            <a:r>
              <a:rPr lang="ru" i="1"/>
              <a:t>рациональное использование бюджетных средств </a:t>
            </a:r>
            <a:r>
              <a:rPr lang="ru"/>
              <a:t>и </a:t>
            </a:r>
            <a:r>
              <a:rPr lang="ru" i="1"/>
              <a:t>повышение эффективности государственных СМИ</a:t>
            </a:r>
            <a:r>
              <a:rPr lang="ru"/>
              <a:t>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Основные направления деятельности</a:t>
            </a: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570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Основная функция РИА Новости — снабжать оперативной политической, экономической, социальной, культурной информацией редакции газет, журналов, телевидения, радиовещания, а также другие учреждения, организации, частных лиц, являющихся подписчиками на его продукцию.</a:t>
            </a:r>
            <a:endParaRPr sz="1050">
              <a:solidFill>
                <a:srgbClr val="3A3A3A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75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1050">
              <a:solidFill>
                <a:srgbClr val="3A3A3A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 sz="105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5000" y="1805175"/>
            <a:ext cx="3749001" cy="374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788575" y="215275"/>
            <a:ext cx="496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Основные тематические направления</a:t>
            </a:r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4753675" y="1520075"/>
            <a:ext cx="4002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Основное направление РИА Новости - информационное. На сайте данного информационного агентства можно встретить много категорий новостей: экономика, общество, наука, происшествия, спорт и др.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 rotWithShape="1">
          <a:blip r:embed="rId3">
            <a:alphaModFix/>
          </a:blip>
          <a:srcRect l="9612" r="35894"/>
          <a:stretch/>
        </p:blipFill>
        <p:spPr>
          <a:xfrm>
            <a:off x="0" y="0"/>
            <a:ext cx="4206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Возрастное огранические</a:t>
            </a:r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449550" y="11677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31313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Ограничение - 18+, о чем можно узнать, посмотрев на подвал сайта.</a:t>
            </a:r>
            <a:endParaRPr sz="1300">
              <a:solidFill>
                <a:srgbClr val="313131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 rotWithShape="1">
          <a:blip r:embed="rId3">
            <a:alphaModFix/>
          </a:blip>
          <a:srcRect r="16429" b="52938"/>
          <a:stretch/>
        </p:blipFill>
        <p:spPr>
          <a:xfrm>
            <a:off x="4470550" y="2109400"/>
            <a:ext cx="4673451" cy="3034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l="51176" b="79453"/>
          <a:stretch/>
        </p:blipFill>
        <p:spPr>
          <a:xfrm>
            <a:off x="-1" y="4086700"/>
            <a:ext cx="1894448" cy="105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Управление (редактор, редакционная коллегия)</a:t>
            </a:r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Главный редактор информационного агентства после ликвидации «РИА Новости» как медиагруппы — Дмитрий Горностаев, главный редактор сайта RIA.RU — Анна Гаврилова</a:t>
            </a:r>
            <a:endParaRPr sz="1000">
              <a:solidFill>
                <a:srgbClr val="202122"/>
              </a:solidFill>
              <a:highlight>
                <a:srgbClr val="F9F9F9"/>
              </a:highlight>
              <a:latin typeface="Arial"/>
              <a:ea typeface="Arial"/>
              <a:cs typeface="Arial"/>
              <a:sym typeface="Arial"/>
            </a:endParaRPr>
          </a:p>
          <a:p>
            <a:pPr marL="177800" marR="508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950">
              <a:solidFill>
                <a:srgbClr val="20212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311700" y="3225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Орган, зарегистрировавший СМИ, и регистрационный номер.</a:t>
            </a:r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311700" y="1404825"/>
            <a:ext cx="8520600" cy="31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8 июня 2014 года РИА Новости зарегистрировано Роскомнадзором как информационное агентство и сетевое издание.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b="1"/>
              <a:t>Номер свидетельства: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ЭЛ № ФС 77 - 57640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br>
              <a:rPr lang="ru"/>
            </a:br>
            <a:endParaRPr sz="105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7200" y="1871475"/>
            <a:ext cx="3026950" cy="302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Структура сайта</a:t>
            </a: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2050" y="1094300"/>
            <a:ext cx="7386669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661</Words>
  <Application>Microsoft Office PowerPoint</Application>
  <PresentationFormat>Экран (16:9)</PresentationFormat>
  <Paragraphs>47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Roboto</vt:lpstr>
      <vt:lpstr>Alfa Slab One</vt:lpstr>
      <vt:lpstr>Raleway</vt:lpstr>
      <vt:lpstr>Proxima Nova</vt:lpstr>
      <vt:lpstr>Gameday</vt:lpstr>
      <vt:lpstr>Презентация PowerPoint</vt:lpstr>
      <vt:lpstr>Презентация PowerPoint</vt:lpstr>
      <vt:lpstr>Цели и задачи</vt:lpstr>
      <vt:lpstr>Основные направления деятельности</vt:lpstr>
      <vt:lpstr>Основные тематические направления</vt:lpstr>
      <vt:lpstr>Возрастное огранические</vt:lpstr>
      <vt:lpstr>Управление (редактор, редакционная коллегия)</vt:lpstr>
      <vt:lpstr>Орган, зарегистрировавший СМИ, и регистрационный номер.</vt:lpstr>
      <vt:lpstr>Структура сайта</vt:lpstr>
      <vt:lpstr>Структура сайта</vt:lpstr>
      <vt:lpstr>Источники информации</vt:lpstr>
      <vt:lpstr>Качество информации</vt:lpstr>
      <vt:lpstr>Социальные сети</vt:lpstr>
      <vt:lpstr>Общие впечатления</vt:lpstr>
      <vt:lpstr>Источники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Дарья</cp:lastModifiedBy>
  <cp:revision>2</cp:revision>
  <dcterms:modified xsi:type="dcterms:W3CDTF">2023-04-15T23:44:58Z</dcterms:modified>
</cp:coreProperties>
</file>